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</p:sldIdLst>
  <p:sldSz cx="7920038" cy="4427538"/>
  <p:notesSz cx="3970338" cy="7462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48" d="100"/>
          <a:sy n="148" d="100"/>
        </p:scale>
        <p:origin x="108" y="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005" y="724600"/>
            <a:ext cx="5940029" cy="1541439"/>
          </a:xfrm>
        </p:spPr>
        <p:txBody>
          <a:bodyPr anchor="b"/>
          <a:lstStyle>
            <a:lvl1pPr algn="ctr">
              <a:defRPr sz="387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005" y="2325483"/>
            <a:ext cx="5940029" cy="1068963"/>
          </a:xfrm>
        </p:spPr>
        <p:txBody>
          <a:bodyPr/>
          <a:lstStyle>
            <a:lvl1pPr marL="0" indent="0" algn="ctr">
              <a:buNone/>
              <a:defRPr sz="1549"/>
            </a:lvl1pPr>
            <a:lvl2pPr marL="295168" indent="0" algn="ctr">
              <a:buNone/>
              <a:defRPr sz="1291"/>
            </a:lvl2pPr>
            <a:lvl3pPr marL="590337" indent="0" algn="ctr">
              <a:buNone/>
              <a:defRPr sz="1162"/>
            </a:lvl3pPr>
            <a:lvl4pPr marL="885505" indent="0" algn="ctr">
              <a:buNone/>
              <a:defRPr sz="1033"/>
            </a:lvl4pPr>
            <a:lvl5pPr marL="1180673" indent="0" algn="ctr">
              <a:buNone/>
              <a:defRPr sz="1033"/>
            </a:lvl5pPr>
            <a:lvl6pPr marL="1475842" indent="0" algn="ctr">
              <a:buNone/>
              <a:defRPr sz="1033"/>
            </a:lvl6pPr>
            <a:lvl7pPr marL="1771010" indent="0" algn="ctr">
              <a:buNone/>
              <a:defRPr sz="1033"/>
            </a:lvl7pPr>
            <a:lvl8pPr marL="2066178" indent="0" algn="ctr">
              <a:buNone/>
              <a:defRPr sz="1033"/>
            </a:lvl8pPr>
            <a:lvl9pPr marL="2361347" indent="0" algn="ctr">
              <a:buNone/>
              <a:defRPr sz="103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C6E96-6425-45AD-99ED-34B8C6C8D7E7}" type="datetimeFigureOut">
              <a:rPr kumimoji="1" lang="ja-JP" altLang="en-US" smtClean="0"/>
              <a:t>2025/5/17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8682-CC4D-4D9B-875A-CFF125D36C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1985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C6E96-6425-45AD-99ED-34B8C6C8D7E7}" type="datetimeFigureOut">
              <a:rPr kumimoji="1" lang="ja-JP" altLang="en-US" smtClean="0"/>
              <a:t>2025/5/17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8682-CC4D-4D9B-875A-CFF125D36C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7452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67777" y="235725"/>
            <a:ext cx="1707758" cy="375213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4503" y="235725"/>
            <a:ext cx="5024274" cy="375213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C6E96-6425-45AD-99ED-34B8C6C8D7E7}" type="datetimeFigureOut">
              <a:rPr kumimoji="1" lang="ja-JP" altLang="en-US" smtClean="0"/>
              <a:t>2025/5/17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8682-CC4D-4D9B-875A-CFF125D36C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387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C6E96-6425-45AD-99ED-34B8C6C8D7E7}" type="datetimeFigureOut">
              <a:rPr kumimoji="1" lang="ja-JP" altLang="en-US" smtClean="0"/>
              <a:t>2025/5/17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8682-CC4D-4D9B-875A-CFF125D36C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0098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377" y="1103811"/>
            <a:ext cx="6831033" cy="1841732"/>
          </a:xfrm>
        </p:spPr>
        <p:txBody>
          <a:bodyPr anchor="b"/>
          <a:lstStyle>
            <a:lvl1pPr>
              <a:defRPr sz="387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377" y="2962966"/>
            <a:ext cx="6831033" cy="968524"/>
          </a:xfrm>
        </p:spPr>
        <p:txBody>
          <a:bodyPr/>
          <a:lstStyle>
            <a:lvl1pPr marL="0" indent="0">
              <a:buNone/>
              <a:defRPr sz="1549">
                <a:solidFill>
                  <a:schemeClr val="tx1">
                    <a:tint val="75000"/>
                  </a:schemeClr>
                </a:solidFill>
              </a:defRPr>
            </a:lvl1pPr>
            <a:lvl2pPr marL="295168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2pPr>
            <a:lvl3pPr marL="590337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3pPr>
            <a:lvl4pPr marL="885505" indent="0">
              <a:buNone/>
              <a:defRPr sz="1033">
                <a:solidFill>
                  <a:schemeClr val="tx1">
                    <a:tint val="75000"/>
                  </a:schemeClr>
                </a:solidFill>
              </a:defRPr>
            </a:lvl4pPr>
            <a:lvl5pPr marL="1180673" indent="0">
              <a:buNone/>
              <a:defRPr sz="1033">
                <a:solidFill>
                  <a:schemeClr val="tx1">
                    <a:tint val="75000"/>
                  </a:schemeClr>
                </a:solidFill>
              </a:defRPr>
            </a:lvl5pPr>
            <a:lvl6pPr marL="1475842" indent="0">
              <a:buNone/>
              <a:defRPr sz="1033">
                <a:solidFill>
                  <a:schemeClr val="tx1">
                    <a:tint val="75000"/>
                  </a:schemeClr>
                </a:solidFill>
              </a:defRPr>
            </a:lvl6pPr>
            <a:lvl7pPr marL="1771010" indent="0">
              <a:buNone/>
              <a:defRPr sz="1033">
                <a:solidFill>
                  <a:schemeClr val="tx1">
                    <a:tint val="75000"/>
                  </a:schemeClr>
                </a:solidFill>
              </a:defRPr>
            </a:lvl7pPr>
            <a:lvl8pPr marL="2066178" indent="0">
              <a:buNone/>
              <a:defRPr sz="1033">
                <a:solidFill>
                  <a:schemeClr val="tx1">
                    <a:tint val="75000"/>
                  </a:schemeClr>
                </a:solidFill>
              </a:defRPr>
            </a:lvl8pPr>
            <a:lvl9pPr marL="2361347" indent="0">
              <a:buNone/>
              <a:defRPr sz="10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C6E96-6425-45AD-99ED-34B8C6C8D7E7}" type="datetimeFigureOut">
              <a:rPr kumimoji="1" lang="ja-JP" altLang="en-US" smtClean="0"/>
              <a:t>2025/5/17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8682-CC4D-4D9B-875A-CFF125D36C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06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503" y="1178627"/>
            <a:ext cx="3366016" cy="280923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9519" y="1178627"/>
            <a:ext cx="3366016" cy="280923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C6E96-6425-45AD-99ED-34B8C6C8D7E7}" type="datetimeFigureOut">
              <a:rPr kumimoji="1" lang="ja-JP" altLang="en-US" smtClean="0"/>
              <a:t>2025/5/17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8682-CC4D-4D9B-875A-CFF125D36C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0428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235726"/>
            <a:ext cx="6831033" cy="85578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5535" y="1085362"/>
            <a:ext cx="3350547" cy="531919"/>
          </a:xfrm>
        </p:spPr>
        <p:txBody>
          <a:bodyPr anchor="b"/>
          <a:lstStyle>
            <a:lvl1pPr marL="0" indent="0">
              <a:buNone/>
              <a:defRPr sz="1549" b="1"/>
            </a:lvl1pPr>
            <a:lvl2pPr marL="295168" indent="0">
              <a:buNone/>
              <a:defRPr sz="1291" b="1"/>
            </a:lvl2pPr>
            <a:lvl3pPr marL="590337" indent="0">
              <a:buNone/>
              <a:defRPr sz="1162" b="1"/>
            </a:lvl3pPr>
            <a:lvl4pPr marL="885505" indent="0">
              <a:buNone/>
              <a:defRPr sz="1033" b="1"/>
            </a:lvl4pPr>
            <a:lvl5pPr marL="1180673" indent="0">
              <a:buNone/>
              <a:defRPr sz="1033" b="1"/>
            </a:lvl5pPr>
            <a:lvl6pPr marL="1475842" indent="0">
              <a:buNone/>
              <a:defRPr sz="1033" b="1"/>
            </a:lvl6pPr>
            <a:lvl7pPr marL="1771010" indent="0">
              <a:buNone/>
              <a:defRPr sz="1033" b="1"/>
            </a:lvl7pPr>
            <a:lvl8pPr marL="2066178" indent="0">
              <a:buNone/>
              <a:defRPr sz="1033" b="1"/>
            </a:lvl8pPr>
            <a:lvl9pPr marL="2361347" indent="0">
              <a:buNone/>
              <a:defRPr sz="10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5535" y="1617281"/>
            <a:ext cx="3350547" cy="237877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09519" y="1085362"/>
            <a:ext cx="3367048" cy="531919"/>
          </a:xfrm>
        </p:spPr>
        <p:txBody>
          <a:bodyPr anchor="b"/>
          <a:lstStyle>
            <a:lvl1pPr marL="0" indent="0">
              <a:buNone/>
              <a:defRPr sz="1549" b="1"/>
            </a:lvl1pPr>
            <a:lvl2pPr marL="295168" indent="0">
              <a:buNone/>
              <a:defRPr sz="1291" b="1"/>
            </a:lvl2pPr>
            <a:lvl3pPr marL="590337" indent="0">
              <a:buNone/>
              <a:defRPr sz="1162" b="1"/>
            </a:lvl3pPr>
            <a:lvl4pPr marL="885505" indent="0">
              <a:buNone/>
              <a:defRPr sz="1033" b="1"/>
            </a:lvl4pPr>
            <a:lvl5pPr marL="1180673" indent="0">
              <a:buNone/>
              <a:defRPr sz="1033" b="1"/>
            </a:lvl5pPr>
            <a:lvl6pPr marL="1475842" indent="0">
              <a:buNone/>
              <a:defRPr sz="1033" b="1"/>
            </a:lvl6pPr>
            <a:lvl7pPr marL="1771010" indent="0">
              <a:buNone/>
              <a:defRPr sz="1033" b="1"/>
            </a:lvl7pPr>
            <a:lvl8pPr marL="2066178" indent="0">
              <a:buNone/>
              <a:defRPr sz="1033" b="1"/>
            </a:lvl8pPr>
            <a:lvl9pPr marL="2361347" indent="0">
              <a:buNone/>
              <a:defRPr sz="10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9519" y="1617281"/>
            <a:ext cx="3367048" cy="237877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C6E96-6425-45AD-99ED-34B8C6C8D7E7}" type="datetimeFigureOut">
              <a:rPr kumimoji="1" lang="ja-JP" altLang="en-US" smtClean="0"/>
              <a:t>2025/5/17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8682-CC4D-4D9B-875A-CFF125D36C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8464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C6E96-6425-45AD-99ED-34B8C6C8D7E7}" type="datetimeFigureOut">
              <a:rPr kumimoji="1" lang="ja-JP" altLang="en-US" smtClean="0"/>
              <a:t>2025/5/17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8682-CC4D-4D9B-875A-CFF125D36C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1953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C6E96-6425-45AD-99ED-34B8C6C8D7E7}" type="datetimeFigureOut">
              <a:rPr kumimoji="1" lang="ja-JP" altLang="en-US" smtClean="0"/>
              <a:t>2025/5/17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8682-CC4D-4D9B-875A-CFF125D36C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8822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5" y="295169"/>
            <a:ext cx="2554418" cy="1033092"/>
          </a:xfrm>
        </p:spPr>
        <p:txBody>
          <a:bodyPr anchor="b"/>
          <a:lstStyle>
            <a:lvl1pPr>
              <a:defRPr sz="206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7048" y="637484"/>
            <a:ext cx="4009519" cy="3146422"/>
          </a:xfrm>
        </p:spPr>
        <p:txBody>
          <a:bodyPr/>
          <a:lstStyle>
            <a:lvl1pPr>
              <a:defRPr sz="2066"/>
            </a:lvl1pPr>
            <a:lvl2pPr>
              <a:defRPr sz="1808"/>
            </a:lvl2pPr>
            <a:lvl3pPr>
              <a:defRPr sz="1549"/>
            </a:lvl3pPr>
            <a:lvl4pPr>
              <a:defRPr sz="1291"/>
            </a:lvl4pPr>
            <a:lvl5pPr>
              <a:defRPr sz="1291"/>
            </a:lvl5pPr>
            <a:lvl6pPr>
              <a:defRPr sz="1291"/>
            </a:lvl6pPr>
            <a:lvl7pPr>
              <a:defRPr sz="1291"/>
            </a:lvl7pPr>
            <a:lvl8pPr>
              <a:defRPr sz="1291"/>
            </a:lvl8pPr>
            <a:lvl9pPr>
              <a:defRPr sz="129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5" y="1328261"/>
            <a:ext cx="2554418" cy="2460769"/>
          </a:xfrm>
        </p:spPr>
        <p:txBody>
          <a:bodyPr/>
          <a:lstStyle>
            <a:lvl1pPr marL="0" indent="0">
              <a:buNone/>
              <a:defRPr sz="1033"/>
            </a:lvl1pPr>
            <a:lvl2pPr marL="295168" indent="0">
              <a:buNone/>
              <a:defRPr sz="904"/>
            </a:lvl2pPr>
            <a:lvl3pPr marL="590337" indent="0">
              <a:buNone/>
              <a:defRPr sz="775"/>
            </a:lvl3pPr>
            <a:lvl4pPr marL="885505" indent="0">
              <a:buNone/>
              <a:defRPr sz="646"/>
            </a:lvl4pPr>
            <a:lvl5pPr marL="1180673" indent="0">
              <a:buNone/>
              <a:defRPr sz="646"/>
            </a:lvl5pPr>
            <a:lvl6pPr marL="1475842" indent="0">
              <a:buNone/>
              <a:defRPr sz="646"/>
            </a:lvl6pPr>
            <a:lvl7pPr marL="1771010" indent="0">
              <a:buNone/>
              <a:defRPr sz="646"/>
            </a:lvl7pPr>
            <a:lvl8pPr marL="2066178" indent="0">
              <a:buNone/>
              <a:defRPr sz="646"/>
            </a:lvl8pPr>
            <a:lvl9pPr marL="2361347" indent="0">
              <a:buNone/>
              <a:defRPr sz="64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C6E96-6425-45AD-99ED-34B8C6C8D7E7}" type="datetimeFigureOut">
              <a:rPr kumimoji="1" lang="ja-JP" altLang="en-US" smtClean="0"/>
              <a:t>2025/5/17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8682-CC4D-4D9B-875A-CFF125D36C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807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5" y="295169"/>
            <a:ext cx="2554418" cy="1033092"/>
          </a:xfrm>
        </p:spPr>
        <p:txBody>
          <a:bodyPr anchor="b"/>
          <a:lstStyle>
            <a:lvl1pPr>
              <a:defRPr sz="206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67048" y="637484"/>
            <a:ext cx="4009519" cy="3146422"/>
          </a:xfrm>
        </p:spPr>
        <p:txBody>
          <a:bodyPr anchor="t"/>
          <a:lstStyle>
            <a:lvl1pPr marL="0" indent="0">
              <a:buNone/>
              <a:defRPr sz="2066"/>
            </a:lvl1pPr>
            <a:lvl2pPr marL="295168" indent="0">
              <a:buNone/>
              <a:defRPr sz="1808"/>
            </a:lvl2pPr>
            <a:lvl3pPr marL="590337" indent="0">
              <a:buNone/>
              <a:defRPr sz="1549"/>
            </a:lvl3pPr>
            <a:lvl4pPr marL="885505" indent="0">
              <a:buNone/>
              <a:defRPr sz="1291"/>
            </a:lvl4pPr>
            <a:lvl5pPr marL="1180673" indent="0">
              <a:buNone/>
              <a:defRPr sz="1291"/>
            </a:lvl5pPr>
            <a:lvl6pPr marL="1475842" indent="0">
              <a:buNone/>
              <a:defRPr sz="1291"/>
            </a:lvl6pPr>
            <a:lvl7pPr marL="1771010" indent="0">
              <a:buNone/>
              <a:defRPr sz="1291"/>
            </a:lvl7pPr>
            <a:lvl8pPr marL="2066178" indent="0">
              <a:buNone/>
              <a:defRPr sz="1291"/>
            </a:lvl8pPr>
            <a:lvl9pPr marL="2361347" indent="0">
              <a:buNone/>
              <a:defRPr sz="1291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5" y="1328261"/>
            <a:ext cx="2554418" cy="2460769"/>
          </a:xfrm>
        </p:spPr>
        <p:txBody>
          <a:bodyPr/>
          <a:lstStyle>
            <a:lvl1pPr marL="0" indent="0">
              <a:buNone/>
              <a:defRPr sz="1033"/>
            </a:lvl1pPr>
            <a:lvl2pPr marL="295168" indent="0">
              <a:buNone/>
              <a:defRPr sz="904"/>
            </a:lvl2pPr>
            <a:lvl3pPr marL="590337" indent="0">
              <a:buNone/>
              <a:defRPr sz="775"/>
            </a:lvl3pPr>
            <a:lvl4pPr marL="885505" indent="0">
              <a:buNone/>
              <a:defRPr sz="646"/>
            </a:lvl4pPr>
            <a:lvl5pPr marL="1180673" indent="0">
              <a:buNone/>
              <a:defRPr sz="646"/>
            </a:lvl5pPr>
            <a:lvl6pPr marL="1475842" indent="0">
              <a:buNone/>
              <a:defRPr sz="646"/>
            </a:lvl6pPr>
            <a:lvl7pPr marL="1771010" indent="0">
              <a:buNone/>
              <a:defRPr sz="646"/>
            </a:lvl7pPr>
            <a:lvl8pPr marL="2066178" indent="0">
              <a:buNone/>
              <a:defRPr sz="646"/>
            </a:lvl8pPr>
            <a:lvl9pPr marL="2361347" indent="0">
              <a:buNone/>
              <a:defRPr sz="64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C6E96-6425-45AD-99ED-34B8C6C8D7E7}" type="datetimeFigureOut">
              <a:rPr kumimoji="1" lang="ja-JP" altLang="en-US" smtClean="0"/>
              <a:t>2025/5/17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8682-CC4D-4D9B-875A-CFF125D36C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130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4503" y="235726"/>
            <a:ext cx="6831033" cy="855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4503" y="1178627"/>
            <a:ext cx="6831033" cy="2809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4502" y="4103672"/>
            <a:ext cx="1782009" cy="235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C6E96-6425-45AD-99ED-34B8C6C8D7E7}" type="datetimeFigureOut">
              <a:rPr kumimoji="1" lang="ja-JP" altLang="en-US" smtClean="0"/>
              <a:t>2025/5/17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23513" y="4103672"/>
            <a:ext cx="2673013" cy="235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93527" y="4103672"/>
            <a:ext cx="1782009" cy="235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38682-CC4D-4D9B-875A-CFF125D36C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3798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590337" rtl="0" eaLnBrk="1" latinLnBrk="0" hangingPunct="1">
        <a:lnSpc>
          <a:spcPct val="90000"/>
        </a:lnSpc>
        <a:spcBef>
          <a:spcPct val="0"/>
        </a:spcBef>
        <a:buNone/>
        <a:defRPr kumimoji="1" sz="28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7584" indent="-147584" algn="l" defTabSz="590337" rtl="0" eaLnBrk="1" latinLnBrk="0" hangingPunct="1">
        <a:lnSpc>
          <a:spcPct val="90000"/>
        </a:lnSpc>
        <a:spcBef>
          <a:spcPts val="646"/>
        </a:spcBef>
        <a:buFont typeface="Arial" panose="020B0604020202020204" pitchFamily="34" charset="0"/>
        <a:buChar char="•"/>
        <a:defRPr kumimoji="1" sz="1808" kern="1200">
          <a:solidFill>
            <a:schemeClr val="tx1"/>
          </a:solidFill>
          <a:latin typeface="+mn-lt"/>
          <a:ea typeface="+mn-ea"/>
          <a:cs typeface="+mn-cs"/>
        </a:defRPr>
      </a:lvl1pPr>
      <a:lvl2pPr marL="442752" indent="-147584" algn="l" defTabSz="590337" rtl="0" eaLnBrk="1" latinLnBrk="0" hangingPunct="1">
        <a:lnSpc>
          <a:spcPct val="90000"/>
        </a:lnSpc>
        <a:spcBef>
          <a:spcPts val="323"/>
        </a:spcBef>
        <a:buFont typeface="Arial" panose="020B0604020202020204" pitchFamily="34" charset="0"/>
        <a:buChar char="•"/>
        <a:defRPr kumimoji="1" sz="1549" kern="1200">
          <a:solidFill>
            <a:schemeClr val="tx1"/>
          </a:solidFill>
          <a:latin typeface="+mn-lt"/>
          <a:ea typeface="+mn-ea"/>
          <a:cs typeface="+mn-cs"/>
        </a:defRPr>
      </a:lvl2pPr>
      <a:lvl3pPr marL="737921" indent="-147584" algn="l" defTabSz="590337" rtl="0" eaLnBrk="1" latinLnBrk="0" hangingPunct="1">
        <a:lnSpc>
          <a:spcPct val="90000"/>
        </a:lnSpc>
        <a:spcBef>
          <a:spcPts val="323"/>
        </a:spcBef>
        <a:buFont typeface="Arial" panose="020B0604020202020204" pitchFamily="34" charset="0"/>
        <a:buChar char="•"/>
        <a:defRPr kumimoji="1" sz="1291" kern="1200">
          <a:solidFill>
            <a:schemeClr val="tx1"/>
          </a:solidFill>
          <a:latin typeface="+mn-lt"/>
          <a:ea typeface="+mn-ea"/>
          <a:cs typeface="+mn-cs"/>
        </a:defRPr>
      </a:lvl3pPr>
      <a:lvl4pPr marL="1033089" indent="-147584" algn="l" defTabSz="590337" rtl="0" eaLnBrk="1" latinLnBrk="0" hangingPunct="1">
        <a:lnSpc>
          <a:spcPct val="90000"/>
        </a:lnSpc>
        <a:spcBef>
          <a:spcPts val="323"/>
        </a:spcBef>
        <a:buFont typeface="Arial" panose="020B0604020202020204" pitchFamily="34" charset="0"/>
        <a:buChar char="•"/>
        <a:defRPr kumimoji="1" sz="1162" kern="1200">
          <a:solidFill>
            <a:schemeClr val="tx1"/>
          </a:solidFill>
          <a:latin typeface="+mn-lt"/>
          <a:ea typeface="+mn-ea"/>
          <a:cs typeface="+mn-cs"/>
        </a:defRPr>
      </a:lvl4pPr>
      <a:lvl5pPr marL="1328257" indent="-147584" algn="l" defTabSz="590337" rtl="0" eaLnBrk="1" latinLnBrk="0" hangingPunct="1">
        <a:lnSpc>
          <a:spcPct val="90000"/>
        </a:lnSpc>
        <a:spcBef>
          <a:spcPts val="323"/>
        </a:spcBef>
        <a:buFont typeface="Arial" panose="020B0604020202020204" pitchFamily="34" charset="0"/>
        <a:buChar char="•"/>
        <a:defRPr kumimoji="1" sz="1162" kern="1200">
          <a:solidFill>
            <a:schemeClr val="tx1"/>
          </a:solidFill>
          <a:latin typeface="+mn-lt"/>
          <a:ea typeface="+mn-ea"/>
          <a:cs typeface="+mn-cs"/>
        </a:defRPr>
      </a:lvl5pPr>
      <a:lvl6pPr marL="1623426" indent="-147584" algn="l" defTabSz="590337" rtl="0" eaLnBrk="1" latinLnBrk="0" hangingPunct="1">
        <a:lnSpc>
          <a:spcPct val="90000"/>
        </a:lnSpc>
        <a:spcBef>
          <a:spcPts val="323"/>
        </a:spcBef>
        <a:buFont typeface="Arial" panose="020B0604020202020204" pitchFamily="34" charset="0"/>
        <a:buChar char="•"/>
        <a:defRPr kumimoji="1" sz="1162" kern="1200">
          <a:solidFill>
            <a:schemeClr val="tx1"/>
          </a:solidFill>
          <a:latin typeface="+mn-lt"/>
          <a:ea typeface="+mn-ea"/>
          <a:cs typeface="+mn-cs"/>
        </a:defRPr>
      </a:lvl6pPr>
      <a:lvl7pPr marL="1918594" indent="-147584" algn="l" defTabSz="590337" rtl="0" eaLnBrk="1" latinLnBrk="0" hangingPunct="1">
        <a:lnSpc>
          <a:spcPct val="90000"/>
        </a:lnSpc>
        <a:spcBef>
          <a:spcPts val="323"/>
        </a:spcBef>
        <a:buFont typeface="Arial" panose="020B0604020202020204" pitchFamily="34" charset="0"/>
        <a:buChar char="•"/>
        <a:defRPr kumimoji="1" sz="1162" kern="1200">
          <a:solidFill>
            <a:schemeClr val="tx1"/>
          </a:solidFill>
          <a:latin typeface="+mn-lt"/>
          <a:ea typeface="+mn-ea"/>
          <a:cs typeface="+mn-cs"/>
        </a:defRPr>
      </a:lvl7pPr>
      <a:lvl8pPr marL="2213762" indent="-147584" algn="l" defTabSz="590337" rtl="0" eaLnBrk="1" latinLnBrk="0" hangingPunct="1">
        <a:lnSpc>
          <a:spcPct val="90000"/>
        </a:lnSpc>
        <a:spcBef>
          <a:spcPts val="323"/>
        </a:spcBef>
        <a:buFont typeface="Arial" panose="020B0604020202020204" pitchFamily="34" charset="0"/>
        <a:buChar char="•"/>
        <a:defRPr kumimoji="1" sz="1162" kern="1200">
          <a:solidFill>
            <a:schemeClr val="tx1"/>
          </a:solidFill>
          <a:latin typeface="+mn-lt"/>
          <a:ea typeface="+mn-ea"/>
          <a:cs typeface="+mn-cs"/>
        </a:defRPr>
      </a:lvl8pPr>
      <a:lvl9pPr marL="2508931" indent="-147584" algn="l" defTabSz="590337" rtl="0" eaLnBrk="1" latinLnBrk="0" hangingPunct="1">
        <a:lnSpc>
          <a:spcPct val="90000"/>
        </a:lnSpc>
        <a:spcBef>
          <a:spcPts val="323"/>
        </a:spcBef>
        <a:buFont typeface="Arial" panose="020B0604020202020204" pitchFamily="34" charset="0"/>
        <a:buChar char="•"/>
        <a:defRPr kumimoji="1" sz="11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90337" rtl="0" eaLnBrk="1" latinLnBrk="0" hangingPunct="1">
        <a:defRPr kumimoji="1" sz="1162" kern="1200">
          <a:solidFill>
            <a:schemeClr val="tx1"/>
          </a:solidFill>
          <a:latin typeface="+mn-lt"/>
          <a:ea typeface="+mn-ea"/>
          <a:cs typeface="+mn-cs"/>
        </a:defRPr>
      </a:lvl1pPr>
      <a:lvl2pPr marL="295168" algn="l" defTabSz="590337" rtl="0" eaLnBrk="1" latinLnBrk="0" hangingPunct="1">
        <a:defRPr kumimoji="1" sz="1162" kern="1200">
          <a:solidFill>
            <a:schemeClr val="tx1"/>
          </a:solidFill>
          <a:latin typeface="+mn-lt"/>
          <a:ea typeface="+mn-ea"/>
          <a:cs typeface="+mn-cs"/>
        </a:defRPr>
      </a:lvl2pPr>
      <a:lvl3pPr marL="590337" algn="l" defTabSz="590337" rtl="0" eaLnBrk="1" latinLnBrk="0" hangingPunct="1">
        <a:defRPr kumimoji="1" sz="1162" kern="1200">
          <a:solidFill>
            <a:schemeClr val="tx1"/>
          </a:solidFill>
          <a:latin typeface="+mn-lt"/>
          <a:ea typeface="+mn-ea"/>
          <a:cs typeface="+mn-cs"/>
        </a:defRPr>
      </a:lvl3pPr>
      <a:lvl4pPr marL="885505" algn="l" defTabSz="590337" rtl="0" eaLnBrk="1" latinLnBrk="0" hangingPunct="1">
        <a:defRPr kumimoji="1" sz="1162" kern="1200">
          <a:solidFill>
            <a:schemeClr val="tx1"/>
          </a:solidFill>
          <a:latin typeface="+mn-lt"/>
          <a:ea typeface="+mn-ea"/>
          <a:cs typeface="+mn-cs"/>
        </a:defRPr>
      </a:lvl4pPr>
      <a:lvl5pPr marL="1180673" algn="l" defTabSz="590337" rtl="0" eaLnBrk="1" latinLnBrk="0" hangingPunct="1">
        <a:defRPr kumimoji="1" sz="1162" kern="1200">
          <a:solidFill>
            <a:schemeClr val="tx1"/>
          </a:solidFill>
          <a:latin typeface="+mn-lt"/>
          <a:ea typeface="+mn-ea"/>
          <a:cs typeface="+mn-cs"/>
        </a:defRPr>
      </a:lvl5pPr>
      <a:lvl6pPr marL="1475842" algn="l" defTabSz="590337" rtl="0" eaLnBrk="1" latinLnBrk="0" hangingPunct="1">
        <a:defRPr kumimoji="1" sz="1162" kern="1200">
          <a:solidFill>
            <a:schemeClr val="tx1"/>
          </a:solidFill>
          <a:latin typeface="+mn-lt"/>
          <a:ea typeface="+mn-ea"/>
          <a:cs typeface="+mn-cs"/>
        </a:defRPr>
      </a:lvl6pPr>
      <a:lvl7pPr marL="1771010" algn="l" defTabSz="590337" rtl="0" eaLnBrk="1" latinLnBrk="0" hangingPunct="1">
        <a:defRPr kumimoji="1" sz="1162" kern="1200">
          <a:solidFill>
            <a:schemeClr val="tx1"/>
          </a:solidFill>
          <a:latin typeface="+mn-lt"/>
          <a:ea typeface="+mn-ea"/>
          <a:cs typeface="+mn-cs"/>
        </a:defRPr>
      </a:lvl7pPr>
      <a:lvl8pPr marL="2066178" algn="l" defTabSz="590337" rtl="0" eaLnBrk="1" latinLnBrk="0" hangingPunct="1">
        <a:defRPr kumimoji="1" sz="1162" kern="1200">
          <a:solidFill>
            <a:schemeClr val="tx1"/>
          </a:solidFill>
          <a:latin typeface="+mn-lt"/>
          <a:ea typeface="+mn-ea"/>
          <a:cs typeface="+mn-cs"/>
        </a:defRPr>
      </a:lvl8pPr>
      <a:lvl9pPr marL="2361347" algn="l" defTabSz="590337" rtl="0" eaLnBrk="1" latinLnBrk="0" hangingPunct="1">
        <a:defRPr kumimoji="1" sz="11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7064C8A-E2AF-4F08-BA73-D44A2A439141}"/>
              </a:ext>
            </a:extLst>
          </p:cNvPr>
          <p:cNvSpPr/>
          <p:nvPr/>
        </p:nvSpPr>
        <p:spPr>
          <a:xfrm>
            <a:off x="2198521" y="553792"/>
            <a:ext cx="1807354" cy="3134718"/>
          </a:xfrm>
          <a:prstGeom prst="rect">
            <a:avLst/>
          </a:prstGeom>
          <a:solidFill>
            <a:srgbClr val="CC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タイトル 1"/>
          <p:cNvSpPr txBox="1">
            <a:spLocks/>
          </p:cNvSpPr>
          <p:nvPr/>
        </p:nvSpPr>
        <p:spPr>
          <a:xfrm rot="5400000">
            <a:off x="-25719" y="2045283"/>
            <a:ext cx="1270187" cy="39736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59033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87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8990" indent="-98990">
              <a:lnSpc>
                <a:spcPct val="100000"/>
              </a:lnSpc>
              <a:spcBef>
                <a:spcPts val="243"/>
              </a:spcBef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創生学部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 rot="5400000">
            <a:off x="6723220" y="3261094"/>
            <a:ext cx="19150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000" dirty="0"/>
              <a:t>PowerPoint</a:t>
            </a:r>
            <a:r>
              <a:rPr kumimoji="1" lang="ja-JP" altLang="en-US" sz="1000" dirty="0"/>
              <a:t>用テンプレート</a:t>
            </a:r>
            <a:endParaRPr kumimoji="1" lang="en-US" altLang="ja-JP" sz="1000" dirty="0">
              <a:sym typeface="Wingdings" panose="05000000000000000000" pitchFamily="2" charset="2"/>
            </a:endParaRPr>
          </a:p>
          <a:p>
            <a:pPr algn="r"/>
            <a:r>
              <a:rPr kumimoji="1" lang="ja-JP" altLang="en-US" sz="1000" dirty="0"/>
              <a:t>スライドサイズ：</a:t>
            </a:r>
            <a:r>
              <a:rPr kumimoji="1" lang="en-US" altLang="ja-JP" sz="1000" dirty="0"/>
              <a:t>12.3 x 22 cm</a:t>
            </a:r>
            <a:endParaRPr kumimoji="1" lang="ja-JP" altLang="en-US" sz="1000" dirty="0"/>
          </a:p>
        </p:txBody>
      </p:sp>
      <p:sp>
        <p:nvSpPr>
          <p:cNvPr id="40" name="テキスト ボックス 39"/>
          <p:cNvSpPr txBox="1"/>
          <p:nvPr/>
        </p:nvSpPr>
        <p:spPr>
          <a:xfrm rot="5400000">
            <a:off x="-513927" y="2073409"/>
            <a:ext cx="18563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>
                <a:latin typeface="Footlight MT Light" panose="0204060206030A020304" pitchFamily="18" charset="0"/>
              </a:rPr>
              <a:t>College of Creative Studies</a:t>
            </a:r>
            <a:endParaRPr kumimoji="1" lang="ja-JP" altLang="en-US" sz="1200" dirty="0">
              <a:latin typeface="Footlight MT Light" panose="0204060206030A020304" pitchFamily="18" charset="0"/>
            </a:endParaRPr>
          </a:p>
        </p:txBody>
      </p:sp>
      <p:sp>
        <p:nvSpPr>
          <p:cNvPr id="4" name="正方形/長方形 3"/>
          <p:cNvSpPr/>
          <p:nvPr/>
        </p:nvSpPr>
        <p:spPr>
          <a:xfrm rot="5400000">
            <a:off x="1209665" y="4081565"/>
            <a:ext cx="173026" cy="17302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1"/>
          </a:p>
        </p:txBody>
      </p:sp>
      <p:sp>
        <p:nvSpPr>
          <p:cNvPr id="6" name="正方形/長方形 5"/>
          <p:cNvSpPr/>
          <p:nvPr/>
        </p:nvSpPr>
        <p:spPr>
          <a:xfrm rot="5400000">
            <a:off x="1036637" y="4254594"/>
            <a:ext cx="173026" cy="17302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1"/>
          </a:p>
        </p:txBody>
      </p:sp>
      <p:sp>
        <p:nvSpPr>
          <p:cNvPr id="7" name="正方形/長方形 6"/>
          <p:cNvSpPr/>
          <p:nvPr/>
        </p:nvSpPr>
        <p:spPr>
          <a:xfrm rot="5400000">
            <a:off x="1560500" y="4081565"/>
            <a:ext cx="173026" cy="17302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1"/>
          </a:p>
        </p:txBody>
      </p:sp>
      <p:sp>
        <p:nvSpPr>
          <p:cNvPr id="8" name="正方形/長方形 7"/>
          <p:cNvSpPr/>
          <p:nvPr/>
        </p:nvSpPr>
        <p:spPr>
          <a:xfrm rot="5400000">
            <a:off x="1387474" y="4254594"/>
            <a:ext cx="173026" cy="17302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1"/>
          </a:p>
        </p:txBody>
      </p:sp>
      <p:sp>
        <p:nvSpPr>
          <p:cNvPr id="9" name="正方形/長方形 8"/>
          <p:cNvSpPr/>
          <p:nvPr/>
        </p:nvSpPr>
        <p:spPr>
          <a:xfrm rot="5400000">
            <a:off x="1907005" y="4081565"/>
            <a:ext cx="173026" cy="17302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1"/>
          </a:p>
        </p:txBody>
      </p:sp>
      <p:sp>
        <p:nvSpPr>
          <p:cNvPr id="10" name="正方形/長方形 9"/>
          <p:cNvSpPr/>
          <p:nvPr/>
        </p:nvSpPr>
        <p:spPr>
          <a:xfrm rot="5400000">
            <a:off x="1733978" y="4254594"/>
            <a:ext cx="173026" cy="17302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1"/>
          </a:p>
        </p:txBody>
      </p:sp>
      <p:sp>
        <p:nvSpPr>
          <p:cNvPr id="11" name="正方形/長方形 10"/>
          <p:cNvSpPr/>
          <p:nvPr/>
        </p:nvSpPr>
        <p:spPr>
          <a:xfrm rot="5400000">
            <a:off x="2257842" y="4081565"/>
            <a:ext cx="173026" cy="17302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1"/>
          </a:p>
        </p:txBody>
      </p:sp>
      <p:sp>
        <p:nvSpPr>
          <p:cNvPr id="12" name="正方形/長方形 11"/>
          <p:cNvSpPr/>
          <p:nvPr/>
        </p:nvSpPr>
        <p:spPr>
          <a:xfrm rot="5400000">
            <a:off x="2084814" y="4254594"/>
            <a:ext cx="173026" cy="17302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1"/>
          </a:p>
        </p:txBody>
      </p:sp>
      <p:sp>
        <p:nvSpPr>
          <p:cNvPr id="13" name="正方形/長方形 12"/>
          <p:cNvSpPr/>
          <p:nvPr/>
        </p:nvSpPr>
        <p:spPr>
          <a:xfrm rot="5400000">
            <a:off x="2612015" y="4081565"/>
            <a:ext cx="173026" cy="17302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1"/>
          </a:p>
        </p:txBody>
      </p:sp>
      <p:sp>
        <p:nvSpPr>
          <p:cNvPr id="14" name="正方形/長方形 13"/>
          <p:cNvSpPr/>
          <p:nvPr/>
        </p:nvSpPr>
        <p:spPr>
          <a:xfrm rot="5400000">
            <a:off x="2438988" y="4259850"/>
            <a:ext cx="173026" cy="17302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1"/>
          </a:p>
        </p:txBody>
      </p:sp>
      <p:sp>
        <p:nvSpPr>
          <p:cNvPr id="15" name="正方形/長方形 14"/>
          <p:cNvSpPr/>
          <p:nvPr/>
        </p:nvSpPr>
        <p:spPr>
          <a:xfrm rot="5400000">
            <a:off x="2962852" y="4081565"/>
            <a:ext cx="173026" cy="17302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1"/>
          </a:p>
        </p:txBody>
      </p:sp>
      <p:sp>
        <p:nvSpPr>
          <p:cNvPr id="16" name="正方形/長方形 15"/>
          <p:cNvSpPr/>
          <p:nvPr/>
        </p:nvSpPr>
        <p:spPr>
          <a:xfrm rot="5400000">
            <a:off x="2789823" y="4254594"/>
            <a:ext cx="173026" cy="17302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1"/>
          </a:p>
        </p:txBody>
      </p:sp>
      <p:sp>
        <p:nvSpPr>
          <p:cNvPr id="17" name="正方形/長方形 16"/>
          <p:cNvSpPr/>
          <p:nvPr/>
        </p:nvSpPr>
        <p:spPr>
          <a:xfrm rot="5400000">
            <a:off x="3309357" y="4081565"/>
            <a:ext cx="173026" cy="17302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1"/>
          </a:p>
        </p:txBody>
      </p:sp>
      <p:sp>
        <p:nvSpPr>
          <p:cNvPr id="18" name="正方形/長方形 17"/>
          <p:cNvSpPr/>
          <p:nvPr/>
        </p:nvSpPr>
        <p:spPr>
          <a:xfrm rot="5400000">
            <a:off x="3136328" y="4254594"/>
            <a:ext cx="173026" cy="17302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1"/>
          </a:p>
        </p:txBody>
      </p:sp>
      <p:sp>
        <p:nvSpPr>
          <p:cNvPr id="19" name="正方形/長方形 18"/>
          <p:cNvSpPr/>
          <p:nvPr/>
        </p:nvSpPr>
        <p:spPr>
          <a:xfrm rot="5400000">
            <a:off x="3660191" y="4081565"/>
            <a:ext cx="173026" cy="17302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1"/>
          </a:p>
        </p:txBody>
      </p:sp>
      <p:sp>
        <p:nvSpPr>
          <p:cNvPr id="20" name="正方形/長方形 19"/>
          <p:cNvSpPr/>
          <p:nvPr/>
        </p:nvSpPr>
        <p:spPr>
          <a:xfrm rot="5400000">
            <a:off x="3487165" y="4254594"/>
            <a:ext cx="173026" cy="17302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1"/>
          </a:p>
        </p:txBody>
      </p:sp>
      <p:sp>
        <p:nvSpPr>
          <p:cNvPr id="22" name="正方形/長方形 21"/>
          <p:cNvSpPr/>
          <p:nvPr/>
        </p:nvSpPr>
        <p:spPr>
          <a:xfrm rot="5400000">
            <a:off x="3838001" y="4254594"/>
            <a:ext cx="173026" cy="17302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1"/>
          </a:p>
        </p:txBody>
      </p:sp>
      <p:sp>
        <p:nvSpPr>
          <p:cNvPr id="42" name="正方形/長方形 41"/>
          <p:cNvSpPr/>
          <p:nvPr/>
        </p:nvSpPr>
        <p:spPr>
          <a:xfrm rot="5400000">
            <a:off x="172538" y="4081565"/>
            <a:ext cx="173026" cy="17302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1"/>
          </a:p>
        </p:txBody>
      </p:sp>
      <p:sp>
        <p:nvSpPr>
          <p:cNvPr id="43" name="正方形/長方形 42"/>
          <p:cNvSpPr/>
          <p:nvPr/>
        </p:nvSpPr>
        <p:spPr>
          <a:xfrm rot="5400000">
            <a:off x="-3064" y="4254594"/>
            <a:ext cx="173026" cy="17302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1"/>
          </a:p>
        </p:txBody>
      </p:sp>
      <p:sp>
        <p:nvSpPr>
          <p:cNvPr id="44" name="正方形/長方形 43"/>
          <p:cNvSpPr/>
          <p:nvPr/>
        </p:nvSpPr>
        <p:spPr>
          <a:xfrm rot="5400000">
            <a:off x="523373" y="4081565"/>
            <a:ext cx="173026" cy="17302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1"/>
          </a:p>
        </p:txBody>
      </p:sp>
      <p:sp>
        <p:nvSpPr>
          <p:cNvPr id="45" name="正方形/長方形 44"/>
          <p:cNvSpPr/>
          <p:nvPr/>
        </p:nvSpPr>
        <p:spPr>
          <a:xfrm rot="5400000">
            <a:off x="347773" y="4254594"/>
            <a:ext cx="173026" cy="17302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1"/>
          </a:p>
        </p:txBody>
      </p:sp>
      <p:sp>
        <p:nvSpPr>
          <p:cNvPr id="46" name="正方形/長方形 45"/>
          <p:cNvSpPr/>
          <p:nvPr/>
        </p:nvSpPr>
        <p:spPr>
          <a:xfrm rot="5400000">
            <a:off x="869878" y="4081565"/>
            <a:ext cx="173026" cy="17302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1"/>
          </a:p>
        </p:txBody>
      </p:sp>
      <p:sp>
        <p:nvSpPr>
          <p:cNvPr id="47" name="正方形/長方形 46"/>
          <p:cNvSpPr/>
          <p:nvPr/>
        </p:nvSpPr>
        <p:spPr>
          <a:xfrm rot="5400000">
            <a:off x="694277" y="4254594"/>
            <a:ext cx="173026" cy="17302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1"/>
          </a:p>
        </p:txBody>
      </p:sp>
      <p:pic>
        <p:nvPicPr>
          <p:cNvPr id="48" name="図 47">
            <a:extLst>
              <a:ext uri="{FF2B5EF4-FFF2-40B4-BE49-F238E27FC236}">
                <a16:creationId xmlns:a16="http://schemas.microsoft.com/office/drawing/2014/main" id="{8C6163D0-ACE5-4A99-AF2D-C5C16CC6BD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480647" y="1084056"/>
            <a:ext cx="4421304" cy="2253197"/>
          </a:xfrm>
          <a:prstGeom prst="rect">
            <a:avLst/>
          </a:prstGeom>
        </p:spPr>
      </p:pic>
      <p:sp>
        <p:nvSpPr>
          <p:cNvPr id="49" name="タイトル 1">
            <a:extLst>
              <a:ext uri="{FF2B5EF4-FFF2-40B4-BE49-F238E27FC236}">
                <a16:creationId xmlns:a16="http://schemas.microsoft.com/office/drawing/2014/main" id="{10C2A561-D5FF-43A0-8323-77AC4477F836}"/>
              </a:ext>
            </a:extLst>
          </p:cNvPr>
          <p:cNvSpPr txBox="1">
            <a:spLocks/>
          </p:cNvSpPr>
          <p:nvPr/>
        </p:nvSpPr>
        <p:spPr>
          <a:xfrm rot="5400000">
            <a:off x="-831965" y="2013218"/>
            <a:ext cx="2173329" cy="35691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59033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87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8990" indent="-98990">
              <a:lnSpc>
                <a:spcPct val="100000"/>
              </a:lnSpc>
              <a:spcBef>
                <a:spcPts val="243"/>
              </a:spcBef>
            </a:pP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創生学修コース 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/ DX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共創コース</a:t>
            </a:r>
          </a:p>
        </p:txBody>
      </p:sp>
      <p:sp>
        <p:nvSpPr>
          <p:cNvPr id="50" name="タイトル 1">
            <a:extLst>
              <a:ext uri="{FF2B5EF4-FFF2-40B4-BE49-F238E27FC236}">
                <a16:creationId xmlns:a16="http://schemas.microsoft.com/office/drawing/2014/main" id="{68D4E9CC-B1F2-4B2A-AAC4-7C0A93BEA0A2}"/>
              </a:ext>
            </a:extLst>
          </p:cNvPr>
          <p:cNvSpPr txBox="1">
            <a:spLocks/>
          </p:cNvSpPr>
          <p:nvPr/>
        </p:nvSpPr>
        <p:spPr>
          <a:xfrm rot="5400000">
            <a:off x="2033789" y="1595394"/>
            <a:ext cx="2967880" cy="105151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59033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87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8990" indent="-98990">
              <a:lnSpc>
                <a:spcPct val="100000"/>
              </a:lnSpc>
              <a:spcBef>
                <a:spcPts val="243"/>
              </a:spcBef>
            </a:pPr>
            <a:r>
              <a:rPr lang="ja-JP" altLang="en-US" sz="1800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このデジタルサイネージ（電子看板）への映示用コンテンツを募集します</a:t>
            </a:r>
          </a:p>
        </p:txBody>
      </p:sp>
      <p:sp>
        <p:nvSpPr>
          <p:cNvPr id="51" name="タイトル 1">
            <a:extLst>
              <a:ext uri="{FF2B5EF4-FFF2-40B4-BE49-F238E27FC236}">
                <a16:creationId xmlns:a16="http://schemas.microsoft.com/office/drawing/2014/main" id="{70AA80E8-96BF-484B-A6F6-7A0CCDB3B61C}"/>
              </a:ext>
            </a:extLst>
          </p:cNvPr>
          <p:cNvSpPr txBox="1">
            <a:spLocks/>
          </p:cNvSpPr>
          <p:nvPr/>
        </p:nvSpPr>
        <p:spPr>
          <a:xfrm rot="5400000">
            <a:off x="-47879" y="1545702"/>
            <a:ext cx="3199837" cy="112019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59033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87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60350" indent="-171450" algn="l">
              <a:lnSpc>
                <a:spcPct val="100000"/>
              </a:lnSpc>
              <a:spcBef>
                <a:spcPts val="243"/>
              </a:spcBef>
              <a:buFont typeface="Arial" panose="020B0604020202020204" pitchFamily="34" charset="0"/>
              <a:buChar char="•"/>
            </a:pPr>
            <a:r>
              <a:rPr lang="en-US" altLang="ja-JP" sz="1050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PowerPoint</a:t>
            </a:r>
            <a:r>
              <a:rPr lang="ja-JP" altLang="en-US" sz="1050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用テンプレート（本ファイル）は、学部</a:t>
            </a:r>
            <a:r>
              <a:rPr lang="en-US" altLang="ja-JP" sz="1050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HP</a:t>
            </a:r>
            <a:r>
              <a:rPr lang="ja-JP" altLang="en-US" sz="1050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の「教育設備」の </a:t>
            </a:r>
            <a:r>
              <a:rPr lang="en-US" altLang="ja-JP" sz="1050" dirty="0" err="1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Qube</a:t>
            </a:r>
            <a:r>
              <a:rPr lang="en-US" altLang="ja-JP" sz="1050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– </a:t>
            </a:r>
            <a:r>
              <a:rPr lang="ja-JP" altLang="en-US" sz="1050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デジタルサイネージ部分にあります。</a:t>
            </a:r>
            <a:endParaRPr lang="en-US" altLang="ja-JP" sz="1050" dirty="0">
              <a:solidFill>
                <a:schemeClr val="accent5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60350" indent="-171450" algn="l">
              <a:lnSpc>
                <a:spcPct val="100000"/>
              </a:lnSpc>
              <a:spcBef>
                <a:spcPts val="243"/>
              </a:spcBef>
              <a:buFont typeface="Arial" panose="020B0604020202020204" pitchFamily="34" charset="0"/>
              <a:buChar char="•"/>
            </a:pPr>
            <a:r>
              <a:rPr lang="ja-JP" altLang="en-US" sz="1050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デザイン作品は、随時熊野までメールで送付ください。ただし、応募作品の著作権は広報委員会に譲渡されるものとします。</a:t>
            </a:r>
            <a:endParaRPr lang="en-US" altLang="ja-JP" sz="1050" dirty="0">
              <a:solidFill>
                <a:schemeClr val="accent5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43C71ACF-9FAE-45C1-8EEF-D42985D81598}"/>
              </a:ext>
            </a:extLst>
          </p:cNvPr>
          <p:cNvSpPr txBox="1">
            <a:spLocks/>
          </p:cNvSpPr>
          <p:nvPr/>
        </p:nvSpPr>
        <p:spPr>
          <a:xfrm rot="5400000">
            <a:off x="1072340" y="1787482"/>
            <a:ext cx="3028101" cy="72756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59033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87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8900" algn="l">
              <a:lnSpc>
                <a:spcPct val="100000"/>
              </a:lnSpc>
              <a:spcBef>
                <a:spcPts val="243"/>
              </a:spcBef>
            </a:pPr>
            <a:r>
              <a:rPr lang="ja-JP" altLang="en-US" sz="1400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内容は、</a:t>
            </a:r>
            <a:r>
              <a:rPr lang="en-US" altLang="ja-JP" sz="1400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OC</a:t>
            </a:r>
            <a:r>
              <a:rPr lang="ja-JP" altLang="en-US" sz="1400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や高校生の大学訪問等で表示する、広く</a:t>
            </a:r>
            <a:r>
              <a:rPr lang="ja-JP" altLang="en-US" sz="14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ゲスト向け学部紹介</a:t>
            </a:r>
            <a:r>
              <a:rPr lang="ja-JP" altLang="en-US" sz="1400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とします。</a:t>
            </a:r>
            <a:endParaRPr lang="en-US" altLang="ja-JP" sz="1400" dirty="0">
              <a:solidFill>
                <a:schemeClr val="accent5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26E567BB-B3D2-4D6C-BD4D-F2C86E2F9C49}"/>
              </a:ext>
            </a:extLst>
          </p:cNvPr>
          <p:cNvSpPr txBox="1"/>
          <p:nvPr/>
        </p:nvSpPr>
        <p:spPr>
          <a:xfrm rot="5400000">
            <a:off x="5609289" y="1199987"/>
            <a:ext cx="31071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Microsoft JhengHei" panose="020B0604030504040204" pitchFamily="34" charset="-120"/>
              </a:rPr>
              <a:t>Welcome to</a:t>
            </a:r>
            <a:endParaRPr lang="ja-JP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Microsoft JhengHei" panose="020B0604030504040204" pitchFamily="34" charset="-120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C80C22D6-B093-48D3-A88C-D72F901E6651}"/>
              </a:ext>
            </a:extLst>
          </p:cNvPr>
          <p:cNvSpPr txBox="1"/>
          <p:nvPr/>
        </p:nvSpPr>
        <p:spPr>
          <a:xfrm rot="5400000">
            <a:off x="2492826" y="1936520"/>
            <a:ext cx="36070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利用可能時間：８時００分～１８時３０分</a:t>
            </a: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4C460BD9-65F2-42D9-8F62-4C0F9B34D1F0}"/>
              </a:ext>
            </a:extLst>
          </p:cNvPr>
          <p:cNvSpPr/>
          <p:nvPr/>
        </p:nvSpPr>
        <p:spPr>
          <a:xfrm rot="5400000">
            <a:off x="4014365" y="4072633"/>
            <a:ext cx="173026" cy="17302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1"/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E8A0BC2C-B8C9-469C-B126-AC4D9128E1F3}"/>
              </a:ext>
            </a:extLst>
          </p:cNvPr>
          <p:cNvSpPr/>
          <p:nvPr/>
        </p:nvSpPr>
        <p:spPr>
          <a:xfrm rot="5400000">
            <a:off x="4365199" y="4072633"/>
            <a:ext cx="173026" cy="17302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1"/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1D9B4F06-4D94-4E86-A14E-142DA1961A52}"/>
              </a:ext>
            </a:extLst>
          </p:cNvPr>
          <p:cNvSpPr/>
          <p:nvPr/>
        </p:nvSpPr>
        <p:spPr>
          <a:xfrm rot="5400000">
            <a:off x="4192173" y="4245662"/>
            <a:ext cx="173026" cy="17302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81"/>
          </a:p>
        </p:txBody>
      </p:sp>
    </p:spTree>
    <p:extLst>
      <p:ext uri="{BB962C8B-B14F-4D97-AF65-F5344CB8AC3E}">
        <p14:creationId xmlns:p14="http://schemas.microsoft.com/office/powerpoint/2010/main" val="3293234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389</TotalTime>
  <Words>120</Words>
  <Application>Microsoft Office PowerPoint</Application>
  <PresentationFormat>ユーザー設定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メイリオ</vt:lpstr>
      <vt:lpstr>Arial</vt:lpstr>
      <vt:lpstr>Calibri</vt:lpstr>
      <vt:lpstr>Calibri Light</vt:lpstr>
      <vt:lpstr>Footlight MT Light</vt:lpstr>
      <vt:lpstr>Garamond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熊野 研究室</dc:title>
  <dc:creator>熊野英和</dc:creator>
  <cp:lastModifiedBy>hidekazu kumano</cp:lastModifiedBy>
  <cp:revision>110</cp:revision>
  <cp:lastPrinted>2020-03-12T11:04:27Z</cp:lastPrinted>
  <dcterms:created xsi:type="dcterms:W3CDTF">2017-04-26T00:04:56Z</dcterms:created>
  <dcterms:modified xsi:type="dcterms:W3CDTF">2025-05-17T14:25:58Z</dcterms:modified>
</cp:coreProperties>
</file>